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860201"/>
    <a:srgbClr val="3F2D5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showOutlineIcons="0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67"/>
      </p:cViewPr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 /><Relationship Id="rId8" Type="http://schemas.openxmlformats.org/officeDocument/2006/relationships/tableStyles" Target="tableStyles.xml" /><Relationship Id="rId9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6.pn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: Cantos Arredondados 9"/>
          <p:cNvSpPr/>
          <p:nvPr userDrawn="1"/>
        </p:nvSpPr>
        <p:spPr>
          <a:xfrm>
            <a:off x="2247900" y="1524954"/>
            <a:ext cx="9339118" cy="4857374"/>
          </a:xfrm>
          <a:prstGeom prst="roundRect">
            <a:avLst>
              <a:gd name="adj" fmla="val 4665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4158995" y="5155896"/>
            <a:ext cx="5522259" cy="169309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0" y="0"/>
            <a:ext cx="1747133" cy="6858000"/>
          </a:xfrm>
          <a:prstGeom prst="rect">
            <a:avLst/>
          </a:prstGeom>
        </p:spPr>
      </p:pic>
      <p:sp>
        <p:nvSpPr>
          <p:cNvPr id="11" name="Título 1"/>
          <p:cNvSpPr txBox="1"/>
          <p:nvPr userDrawn="1"/>
        </p:nvSpPr>
        <p:spPr>
          <a:xfrm>
            <a:off x="3209151" y="1088225"/>
            <a:ext cx="6762234" cy="3918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000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6° Congresso de Segurança da Informação das Fatecs - 2026</a:t>
            </a:r>
            <a:endParaRPr lang="pt-BR" sz="2000" dirty="0"/>
          </a:p>
        </p:txBody>
      </p:sp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5347504" y="335688"/>
            <a:ext cx="3133979" cy="707673"/>
          </a:xfrm>
          <a:prstGeom prst="rect">
            <a:avLst/>
          </a:prstGeom>
        </p:spPr>
      </p:pic>
      <p:pic>
        <p:nvPicPr>
          <p:cNvPr id="4" name="Imagem 3" descr="Logotipo, nome da empresa&#10;&#10;Descrição gerada automaticamente"/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 bwMode="auto">
          <a:xfrm>
            <a:off x="9943501" y="112967"/>
            <a:ext cx="2182560" cy="975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B3FD-7B90-4A2F-86AF-96E1FA087D74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513C-206B-4762-B8CD-CFC6B7D8AEA9}" type="slidenum">
              <a:rPr lang="pt-BR" smtClean="0"/>
              <a:t>‹nº›</a:t>
            </a:fld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0" y="6215156"/>
            <a:ext cx="3271982" cy="40270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9621157" y="6215156"/>
            <a:ext cx="2298701" cy="51906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4062866" y="6120362"/>
            <a:ext cx="4066268" cy="7450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secHead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B3FD-7B90-4A2F-86AF-96E1FA087D74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513C-206B-4762-B8CD-CFC6B7D8AEA9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8920018" y="201202"/>
            <a:ext cx="3271982" cy="40270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355599" y="198864"/>
            <a:ext cx="2298701" cy="51906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3764250" y="48925"/>
            <a:ext cx="4238625" cy="7766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Obj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B3FD-7B90-4A2F-86AF-96E1FA087D74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513C-206B-4762-B8CD-CFC6B7D8AEA9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838200" y="6081395"/>
            <a:ext cx="4238625" cy="7766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woTxTwoObj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B3FD-7B90-4A2F-86AF-96E1FA087D74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513C-206B-4762-B8CD-CFC6B7D8AEA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titleOnly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B3FD-7B90-4A2F-86AF-96E1FA087D74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513C-206B-4762-B8CD-CFC6B7D8AEA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B3FD-7B90-4A2F-86AF-96E1FA087D74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513C-206B-4762-B8CD-CFC6B7D8AEA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B3FD-7B90-4A2F-86AF-96E1FA087D74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513C-206B-4762-B8CD-CFC6B7D8AEA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picTx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B3FD-7B90-4A2F-86AF-96E1FA087D74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513C-206B-4762-B8CD-CFC6B7D8AEA9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9621157" y="6215156"/>
            <a:ext cx="2298701" cy="51906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686593" y="6012497"/>
            <a:ext cx="4238625" cy="77660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x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B3FD-7B90-4A2F-86AF-96E1FA087D74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513C-206B-4762-B8CD-CFC6B7D8AEA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vertTitleAndTx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5B3FD-7B90-4A2F-86AF-96E1FA087D74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1513C-206B-4762-B8CD-CFC6B7D8AEA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5B3FD-7B90-4A2F-86AF-96E1FA087D74}" type="datetimeFigureOut">
              <a:rPr lang="pt-BR" smtClean="0"/>
              <a:t>09/09/2026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1513C-206B-4762-B8CD-CFC6B7D8AEA9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27428" y="1633804"/>
            <a:ext cx="9144000" cy="1766534"/>
          </a:xfrm>
        </p:spPr>
        <p:txBody>
          <a:bodyPr>
            <a:normAutofit/>
          </a:bodyPr>
          <a:lstStyle/>
          <a:p>
            <a:r>
              <a:rPr lang="pt-BR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Título </a:t>
            </a:r>
            <a:r>
              <a:rPr lang="pt-BR" b="1" dirty="0" err="1">
                <a:latin typeface="Times New Roman" pitchFamily="18" charset="0" panose="02020603050405020304"/>
                <a:cs typeface="Times New Roman" pitchFamily="18" charset="0" panose="02020603050405020304"/>
              </a:rPr>
              <a:t>Título</a:t>
            </a:r>
            <a:r>
              <a:rPr lang="pt-BR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pt-BR" b="1" dirty="0" err="1">
                <a:latin typeface="Times New Roman" pitchFamily="18" charset="0" panose="02020603050405020304"/>
                <a:cs typeface="Times New Roman" pitchFamily="18" charset="0" panose="02020603050405020304"/>
              </a:rPr>
              <a:t>Título</a:t>
            </a:r>
            <a:r>
              <a:rPr lang="pt-BR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pt-BR" b="1" dirty="0" err="1">
                <a:latin typeface="Times New Roman" pitchFamily="18" charset="0" panose="02020603050405020304"/>
                <a:cs typeface="Times New Roman" pitchFamily="18" charset="0" panose="02020603050405020304"/>
              </a:rPr>
              <a:t>Título</a:t>
            </a:r>
            <a:r>
              <a:rPr lang="pt-BR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Título </a:t>
            </a:r>
            <a:r>
              <a:rPr lang="pt-BR" b="1" dirty="0" err="1">
                <a:latin typeface="Times New Roman" pitchFamily="18" charset="0" panose="02020603050405020304"/>
                <a:cs typeface="Times New Roman" pitchFamily="18" charset="0" panose="02020603050405020304"/>
              </a:rPr>
              <a:t>Título</a:t>
            </a:r>
            <a:r>
              <a:rPr lang="pt-BR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pt-BR" b="1" dirty="0" err="1">
                <a:latin typeface="Times New Roman" pitchFamily="18" charset="0" panose="02020603050405020304"/>
                <a:cs typeface="Times New Roman" pitchFamily="18" charset="0" panose="02020603050405020304"/>
              </a:rPr>
              <a:t>Título</a:t>
            </a:r>
            <a:r>
              <a:rPr lang="pt-BR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</a:t>
            </a:r>
            <a:r>
              <a:rPr lang="pt-BR" b="1" dirty="0" err="1">
                <a:latin typeface="Times New Roman" pitchFamily="18" charset="0" panose="02020603050405020304"/>
                <a:cs typeface="Times New Roman" pitchFamily="18" charset="0" panose="02020603050405020304"/>
              </a:rPr>
              <a:t>Título</a:t>
            </a:r>
            <a:r>
              <a:rPr lang="pt-BR" b="1" dirty="0">
                <a:latin typeface="Times New Roman" pitchFamily="18" charset="0" panose="02020603050405020304"/>
                <a:cs typeface="Times New Roman" pitchFamily="18" charset="0" panose="02020603050405020304"/>
              </a:rPr>
              <a:t> 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374187" y="3641134"/>
            <a:ext cx="9144000" cy="1514762"/>
          </a:xfrm>
        </p:spPr>
        <p:txBody>
          <a:bodyPr/>
          <a:lstStyle/>
          <a:p>
            <a:r>
              <a:rPr lang="pt-BR" dirty="0"/>
              <a:t>Nome </a:t>
            </a:r>
            <a:r>
              <a:rPr lang="pt-BR" dirty="0">
                <a:latin typeface="Times New Roman" pitchFamily="18" charset="0" panose="02020603050405020304"/>
                <a:cs typeface="Times New Roman" pitchFamily="18" charset="0" panose="02020603050405020304"/>
              </a:rPr>
              <a:t>palestrante</a:t>
            </a:r>
          </a:p>
          <a:p>
            <a:r>
              <a:rPr lang="pt-BR" dirty="0"/>
              <a:t>Nome </a:t>
            </a:r>
            <a:r>
              <a:rPr lang="pt-BR" dirty="0">
                <a:latin typeface="Times New Roman" pitchFamily="18" charset="0" panose="02020603050405020304"/>
                <a:cs typeface="Times New Roman" pitchFamily="18" charset="0" panose="02020603050405020304"/>
              </a:rPr>
              <a:t>palestrante</a:t>
            </a:r>
          </a:p>
          <a:p>
            <a:r>
              <a:rPr lang="pt-BR" dirty="0"/>
              <a:t>Nome </a:t>
            </a:r>
            <a:r>
              <a:rPr lang="pt-BR" dirty="0">
                <a:latin typeface="Times New Roman" pitchFamily="18" charset="0" panose="02020603050405020304"/>
                <a:cs typeface="Times New Roman" pitchFamily="18" charset="0" panose="02020603050405020304"/>
              </a:rPr>
              <a:t>palestrante</a:t>
            </a:r>
          </a:p>
          <a:p>
            <a:endParaRPr lang="pt-BR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060825"/>
          </a:xfrm>
        </p:spPr>
        <p:txBody>
          <a:bodyPr/>
          <a:lstStyle/>
          <a:p>
            <a:endParaRPr lang="pt-BR" dirty="0">
              <a:latin typeface="Times New Roman" pitchFamily="18" charset="0" panose="02020603050405020304"/>
              <a:cs typeface="Times New Roman" pitchFamily="18" charset="0" panose="020206030504050203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Espaço Reservado para Imagem 11"/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Retângulo: Cantos Arredondados 5"/>
          <p:cNvSpPr/>
          <p:nvPr/>
        </p:nvSpPr>
        <p:spPr>
          <a:xfrm>
            <a:off x="253999" y="304800"/>
            <a:ext cx="11684001" cy="5762171"/>
          </a:xfrm>
          <a:prstGeom prst="roundRect">
            <a:avLst>
              <a:gd name="adj" fmla="val 2350"/>
            </a:avLst>
          </a:prstGeom>
          <a:noFill/>
          <a:ln w="38100">
            <a:solidFill>
              <a:srgbClr val="6666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</p:cSld>
  <p:clrMapOvr>
    <a:masterClrMapping/>
  </p:clrMapOvr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</TotalTime>
  <Pages>0</Pages>
  <Words>14</Words>
  <Characters>0</Characters>
  <CharactersWithSpaces>0</CharactersWithSpaces>
  <Application>ONLYOFFICE/8.0.0.99</Application>
  <DocSecurity>0</DocSecurity>
  <PresentationFormat>Widescreen</PresentationFormat>
  <Lines>0</Lines>
  <Paragraphs>4</Paragraphs>
  <Slides>4</Slides>
  <Notes>0</Notes>
  <HiddenSlides>0</HiddenSlides>
  <MMClips>0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Theme 1</vt:lpstr>
      <vt:lpstr>Slide 1</vt:lpstr>
      <vt:lpstr>Slide 2</vt:lpstr>
      <vt:lpstr>Slide 3</vt:lpstr>
      <vt:lpstr>Slide 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Título Título Título Título Título Título Título </dc:title>
  <dc:subject/>
  <dc:creator>julio</dc:creator>
  <cp:keywords/>
  <dc:description/>
  <dc:identifier/>
  <dc:language/>
  <cp:lastModifiedBy>Ricardo Slavov</cp:lastModifiedBy>
  <cp:revision>5</cp:revision>
  <dcterms:created xsi:type="dcterms:W3CDTF">2026-09-03T00:48:13Z</dcterms:created>
  <dcterms:modified xsi:type="dcterms:W3CDTF">2026-09-09T18:02:53Z</dcterms:modified>
  <cp:category/>
  <cp:contentStatus/>
  <cp:version/>
</cp:coreProperties>
</file>